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" name="Google Shape;1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mzwEFUNUB6XMBP-HiRes.jp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aGBaPMFBKF6EM-HiRes.jpg"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bN59-J93XO9Ot-HiRes.jpg"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c_lRX_xEvSLAM-HiRes.jpg"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lGfLQxPUVshAX-HiRes.jpg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sSKv95sfA1U5y-HiRes.jpg"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tDmwBg2SvNdko-HiRes.jpg"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uHikjC2sHENSc-HiRes.jpg"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vHTuIHvICfZ-H-HiRes.jpg"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wHmQgNVqPSPDO-HiRes.jpg"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wHmQgNVqPSPDP-HiRes.jpg"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0UwVYDfTmG4K3-HiRes.jpg"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yduzDlL9lvRDo-HiRes.jpg"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zgPeRLANialkq-HiRes.jpg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zgPeRLANialkr-HiRes.jpg"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-CKTKP_SpJKvv-HiRes.jpg"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0DVi8wziYfUb1-HiRes.jpg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1C6fPQxkPsvlk-HiRes.jpg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2peygf8qAOZYs-HiRes.jpg"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2peygf8qAOZYt-HiRes.jpg" id="172" name="Google Shape;1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3wtsMm7Y6IjKW-HiRes.jpg" id="178" name="Google Shape;1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3wtsMm7Y6IjKX-HiRes.jpg" id="184" name="Google Shape;1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77q1ZEb4nYz_9-HiRes.jpg"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4nTWNMk9-1Koj-HiRes.jpg"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7oHMNefvqsy3n-HiRes.jpg"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QZ9SpdYFi0ikL7gC-HiRes.jpg"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oC0EnJo0cjBOOi-HiRes.jpg" id="208" name="Google Shape;2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77q1ZEb4nYz_A-HiRes.jpg"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APaBE5YrHC5Pa-HiRes.jpg" id="40" name="Google Shape;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C3v8wDT9VEbmP-HiRes.jpg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WanvRiM4IdPrC-HiRes.jpg" id="52" name="Google Shape;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YUsfWiyAmu4ra-HiRes.jpg"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QdOQnYUsfWiyAmu4rb-HiRes.jpg"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